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121</Words>
  <Application>Microsoft Office PowerPoint</Application>
  <PresentationFormat>Diavetítés a képernyőre (4:3 oldalarány)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 A KKR, mint  a nem motorizált közösségi közlekedés  fejlesztésének eszköze  Veszprém 2013 április 16-17 </vt:lpstr>
      <vt:lpstr>evolúció a városi mobilitásban  a kerékpározás reneszánsza</vt:lpstr>
      <vt:lpstr>PowerPoint bemutató</vt:lpstr>
      <vt:lpstr>Mi kell hozzá? kerékpár kerékpáros infrastruktúra közlekedési kultúra + rendszerszemlélet</vt:lpstr>
      <vt:lpstr>Exogén és endogén tényezők</vt:lpstr>
      <vt:lpstr>Endogén tényezők: szoftverfunkciók</vt:lpstr>
      <vt:lpstr>PowerPoint bemutató</vt:lpstr>
      <vt:lpstr>Endogén tényezők</vt:lpstr>
      <vt:lpstr>Exogén tényezők: városméret és modalitás</vt:lpstr>
      <vt:lpstr>Exogén tényezők: éghajlat</vt:lpstr>
      <vt:lpstr>   összegzés:  -  alapvető kerékpáros infrastruktúra és karbantartás (pl. hókotrás) -  már meglévő kerékpáros kultúra -  a KKR integrálása a közlekedéspolitikába -  hozzáférhetőség (térben/időben): kerékpárszám, állomás,  nyitvatartási idő, szezonális elérhetőség stb. -  könnyen felismerhető állomás és kerékpár design -  alacsony lopás és vandalizmus mutató -  alacsony összköltség (kerékpár/utazás) -  fenntartható pénzügyi finanszírozás -  a közösségi közlekedés és a KKR integrációja, szinergiahatás -  rugalmas és környezetbarát újraelosztás   </vt:lpstr>
      <vt:lpstr>PowerPoint bemutató</vt:lpstr>
    </vt:vector>
  </TitlesOfParts>
  <Company>NISZ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SimonSzG</dc:creator>
  <cp:lastModifiedBy>SimonSzG</cp:lastModifiedBy>
  <cp:revision>50</cp:revision>
  <dcterms:created xsi:type="dcterms:W3CDTF">2013-04-12T10:53:16Z</dcterms:created>
  <dcterms:modified xsi:type="dcterms:W3CDTF">2013-04-16T06:28:15Z</dcterms:modified>
</cp:coreProperties>
</file>